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60" r:id="rId2"/>
    <p:sldId id="258" r:id="rId3"/>
    <p:sldId id="265" r:id="rId4"/>
    <p:sldId id="262" r:id="rId5"/>
    <p:sldId id="256" r:id="rId6"/>
    <p:sldId id="264" r:id="rId7"/>
    <p:sldId id="267" r:id="rId8"/>
    <p:sldId id="263" r:id="rId9"/>
    <p:sldId id="261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9-12-16T19:30:02.609" idx="1">
    <p:pos x="5351" y="2319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08C42-D7B5-46A3-8329-AF1465C03647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39460-906E-48A9-8F05-ACE63E9AB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202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9460-906E-48A9-8F05-ACE63E9ABED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39460-906E-48A9-8F05-ACE63E9ABED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A73E2-D6F0-4FD1-A6AF-0D96BBE41DC2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D235A-D2FA-4223-B25C-9AC54282B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hyperlink" Target="http://smiles.33b.ru/smile.45691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ланета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5" y="102846"/>
            <a:ext cx="7959035" cy="6734566"/>
          </a:xfrm>
          <a:prstGeom prst="rect">
            <a:avLst/>
          </a:prstGeom>
          <a:noFill/>
        </p:spPr>
      </p:pic>
      <p:pic>
        <p:nvPicPr>
          <p:cNvPr id="3" name="Picture 9" descr="0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635" y="5022365"/>
            <a:ext cx="1783385" cy="176353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269055" y="102846"/>
            <a:ext cx="94972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Планета в опасности</a:t>
            </a:r>
            <a:endParaRPr lang="ru-RU" sz="8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0872" y="548681"/>
            <a:ext cx="8229600" cy="5616623"/>
          </a:xfr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0">
                <a:schemeClr val="accent3">
                  <a:tint val="37000"/>
                  <a:satMod val="300000"/>
                  <a:alpha val="13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/>
          </a:p>
          <a:p>
            <a:r>
              <a:rPr lang="ru-RU" b="1" i="1" dirty="0" smtClean="0"/>
              <a:t>1.Вырубка </a:t>
            </a:r>
            <a:r>
              <a:rPr lang="ru-RU" b="1" i="1" dirty="0"/>
              <a:t>лесов.</a:t>
            </a:r>
            <a:endParaRPr lang="ru-RU" dirty="0"/>
          </a:p>
          <a:p>
            <a:r>
              <a:rPr lang="ru-RU" b="1" i="1" dirty="0"/>
              <a:t>2.Гибель животных.</a:t>
            </a:r>
            <a:endParaRPr lang="ru-RU" dirty="0"/>
          </a:p>
          <a:p>
            <a:r>
              <a:rPr lang="ru-RU" b="1" i="1" dirty="0"/>
              <a:t>3.Загрязнение воды.</a:t>
            </a:r>
            <a:endParaRPr lang="ru-RU" dirty="0"/>
          </a:p>
          <a:p>
            <a:r>
              <a:rPr lang="ru-RU" b="1" i="1" dirty="0"/>
              <a:t>4.Загрязнение воздуха.</a:t>
            </a:r>
            <a:endParaRPr lang="ru-RU" dirty="0"/>
          </a:p>
          <a:p>
            <a:r>
              <a:rPr lang="ru-RU" b="1" i="1" dirty="0"/>
              <a:t>5.Накопление мусора.</a:t>
            </a:r>
            <a:endParaRPr lang="ru-RU" dirty="0"/>
          </a:p>
          <a:p>
            <a:r>
              <a:rPr lang="ru-RU" b="1" i="1" dirty="0"/>
              <a:t>6.Отравление почвы</a:t>
            </a:r>
            <a:r>
              <a:rPr lang="ru-RU" b="1" i="1" dirty="0" smtClean="0"/>
              <a:t>.</a:t>
            </a:r>
            <a:endParaRPr lang="ru-RU" dirty="0"/>
          </a:p>
        </p:txBody>
      </p:sp>
      <p:pic>
        <p:nvPicPr>
          <p:cNvPr id="21" name="Picture 5" descr="32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152" y="2132856"/>
            <a:ext cx="2786082" cy="2714644"/>
          </a:xfrm>
          <a:prstGeom prst="rect">
            <a:avLst/>
          </a:prstGeom>
          <a:noFill/>
        </p:spPr>
      </p:pic>
      <p:pic>
        <p:nvPicPr>
          <p:cNvPr id="22" name="Picture 13" descr="8ad5f2bd8da51ae02ff433368d6a19ad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303719" cy="12858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1859" y="548680"/>
            <a:ext cx="82362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Признаки грозной беды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анимашки\Всё для презентаций\рисунки\Рисунок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664" y="1874042"/>
            <a:ext cx="5978664" cy="4070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G:\анимашки\Коллекция анимашек\bird43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52536" y="857449"/>
            <a:ext cx="2914486" cy="2754436"/>
          </a:xfrm>
          <a:prstGeom prst="rect">
            <a:avLst/>
          </a:prstGeom>
          <a:noFill/>
        </p:spPr>
      </p:pic>
      <p:pic>
        <p:nvPicPr>
          <p:cNvPr id="3075" name="Picture 3" descr="G:\анимашки\Коллекция анимашек\bird4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782" y="476672"/>
            <a:ext cx="2571218" cy="224022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5972" y="483079"/>
            <a:ext cx="49183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«Лесная почта»</a:t>
            </a:r>
            <a:endParaRPr lang="ru-RU" sz="5400" b="1" cap="none" spc="0" dirty="0">
              <a:ln w="11430"/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32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776" y="3356992"/>
            <a:ext cx="3577600" cy="286207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03648" y="1602666"/>
            <a:ext cx="65190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Лесная аптека» 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службе  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человека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532" y="2996952"/>
            <a:ext cx="8229600" cy="22831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Планету – дом свой БЕРЕГИТЕ! Любовь к природе и своей свободе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своих поступках выразить спешите!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G:\для сайта\1256499917_bzzcvxacvpu9ash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319480" cy="4905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анимашки\Коллекция анимашек\bird33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0528" y="1412776"/>
            <a:ext cx="1571604" cy="10715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3750810"/>
            <a:ext cx="8229600" cy="178595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Маленькие тайны природы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3435350" y="3714750"/>
            <a:ext cx="5708650" cy="245745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6" name="Picture 2" descr="G:\анимашки\Всё для презентаций\рисунки\птица.gif"/>
          <p:cNvPicPr>
            <a:picLocks noChangeAspect="1" noChangeArrowheads="1" noCrop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67744" y="548680"/>
            <a:ext cx="4389136" cy="32187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Музыкальный калейдоскоп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G:\анимашки\Коллекция анимашек\newy44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1196752"/>
            <a:ext cx="1947848" cy="1652589"/>
          </a:xfrm>
          <a:prstGeom prst="rect">
            <a:avLst/>
          </a:prstGeom>
          <a:noFill/>
        </p:spPr>
      </p:pic>
      <p:pic>
        <p:nvPicPr>
          <p:cNvPr id="4099" name="Picture 3" descr="G:\анимашки\Коллекция анимашек\newy22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72306" y="4005064"/>
            <a:ext cx="2143140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анимашки\Коллекция анимашек\bird43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0503" y="49212"/>
            <a:ext cx="2106421" cy="17956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2959" y="-142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Природные синоптики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анимашки\Коллекция анимашек\butterfly37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49" y="286867"/>
            <a:ext cx="1323218" cy="1513170"/>
          </a:xfrm>
          <a:prstGeom prst="rect">
            <a:avLst/>
          </a:prstGeom>
          <a:noFill/>
        </p:spPr>
      </p:pic>
      <p:pic>
        <p:nvPicPr>
          <p:cNvPr id="1028" name="Picture 4" descr="G:\анимашки\Коллекция анимашек\f96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35196" y="2420888"/>
            <a:ext cx="1741585" cy="1415038"/>
          </a:xfrm>
          <a:prstGeom prst="rect">
            <a:avLst/>
          </a:prstGeom>
          <a:noFill/>
        </p:spPr>
      </p:pic>
      <p:pic>
        <p:nvPicPr>
          <p:cNvPr id="1029" name="Picture 5" descr="G:\анимашки\Коллекция анимашек\sea40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18646" y="3645794"/>
            <a:ext cx="1367998" cy="935334"/>
          </a:xfrm>
          <a:prstGeom prst="rect">
            <a:avLst/>
          </a:prstGeom>
          <a:noFill/>
        </p:spPr>
      </p:pic>
      <p:pic>
        <p:nvPicPr>
          <p:cNvPr id="1030" name="Picture 6" descr="G:\анимашки\Коллекция анимашек\sea13[1]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26456" y="1589370"/>
            <a:ext cx="1611500" cy="1063590"/>
          </a:xfrm>
          <a:prstGeom prst="rect">
            <a:avLst/>
          </a:prstGeom>
          <a:noFill/>
        </p:spPr>
      </p:pic>
      <p:pic>
        <p:nvPicPr>
          <p:cNvPr id="1031" name="Picture 7" descr="G:\анимашки\Коллекция анимашек\sea3[1]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86453" y="4042090"/>
            <a:ext cx="1348743" cy="822733"/>
          </a:xfrm>
          <a:prstGeom prst="rect">
            <a:avLst/>
          </a:prstGeom>
          <a:noFill/>
        </p:spPr>
      </p:pic>
      <p:pic>
        <p:nvPicPr>
          <p:cNvPr id="1032" name="Picture 8" descr="G:\анимашки\Коллекция анимашек\dis30[1]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79541" y="1557347"/>
            <a:ext cx="1099879" cy="131985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16194" y="-171400"/>
            <a:ext cx="7985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Земля – наш общий дом !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6c7852eeeec84226b9f95d421524359c5be271"/>
</p:tagLst>
</file>

<file path=ppt/theme/theme1.xml><?xml version="1.0" encoding="utf-8"?>
<a:theme xmlns:a="http://schemas.openxmlformats.org/drawingml/2006/main" name="prez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</Template>
  <TotalTime>26</TotalTime>
  <Words>50</Words>
  <Application>Microsoft Office PowerPoint</Application>
  <PresentationFormat>Экран (4:3)</PresentationFormat>
  <Paragraphs>23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prez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Планету – дом свой БЕРЕГИТЕ! Любовь к природе и своей свободе В своих поступках выразить спешите!    </vt:lpstr>
      <vt:lpstr>Маленькие тайны природы</vt:lpstr>
      <vt:lpstr>Музыкальный калейдоскоп</vt:lpstr>
      <vt:lpstr> Природные синоптики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4</cp:revision>
  <dcterms:created xsi:type="dcterms:W3CDTF">2013-02-27T14:37:31Z</dcterms:created>
  <dcterms:modified xsi:type="dcterms:W3CDTF">2013-02-27T15:03:49Z</dcterms:modified>
</cp:coreProperties>
</file>